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ceac36e6-90c1-4824-9781-21f746758a62/" TargetMode="External"/><Relationship Id="rId13" Type="http://schemas.openxmlformats.org/officeDocument/2006/relationships/image" Target="../media/image3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801" y="613598"/>
            <a:ext cx="4439999" cy="522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2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698819"/>
            <a:ext cx="5172800" cy="54248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9" name="Google Shape;229;p22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0" name="Google Shape;230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92577" y="4588052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9" y="-2621446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2" name="Google Shape;232;p22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2"/>
          <p:cNvSpPr txBox="1"/>
          <p:nvPr/>
        </p:nvSpPr>
        <p:spPr>
          <a:xfrm>
            <a:off x="8315586" y="1483317"/>
            <a:ext cx="255398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5" name="Google Shape;235;p22"/>
          <p:cNvSpPr txBox="1"/>
          <p:nvPr/>
        </p:nvSpPr>
        <p:spPr>
          <a:xfrm>
            <a:off x="7658620" y="2196033"/>
            <a:ext cx="3799089" cy="1766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strip u kojem su oblačići prazni. O čemu razgovaraju Ana i Pavle?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dijalog, ali u sadašnjem vremenu. Upotrijebi barem pet glagola u sadašnjem vremenu, a možeš i više.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585" y="0"/>
            <a:ext cx="9028176" cy="6809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712" y="2664069"/>
            <a:ext cx="2655180" cy="26224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2" name="Google Shape;242;p23"/>
          <p:cNvSpPr txBox="1"/>
          <p:nvPr/>
        </p:nvSpPr>
        <p:spPr>
          <a:xfrm>
            <a:off x="9614831" y="3682881"/>
            <a:ext cx="183094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4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8" name="Google Shape;248;p24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9" name="Google Shape;24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0227" y="3812671"/>
            <a:ext cx="3029221" cy="310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4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51" name="Google Shape;251;p24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52" name="Google Shape;252;p24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4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24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6" name="Google Shape;256;p24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7" name="Google Shape;257;p24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8" name="Google Shape;258;p24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721343" y="1124182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9" name="Google Shape;259;p24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699551" y="2591002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60" name="Google Shape;260;p24"/>
          <p:cNvSpPr txBox="1"/>
          <p:nvPr/>
        </p:nvSpPr>
        <p:spPr>
          <a:xfrm>
            <a:off x="1849300" y="1133981"/>
            <a:ext cx="125057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Dopuni priče glagolima u prezentu.</a:t>
            </a:r>
            <a:endParaRPr/>
          </a:p>
        </p:txBody>
      </p:sp>
      <p:sp>
        <p:nvSpPr>
          <p:cNvPr id="261" name="Google Shape;261;p24"/>
          <p:cNvSpPr txBox="1"/>
          <p:nvPr/>
        </p:nvSpPr>
        <p:spPr>
          <a:xfrm>
            <a:off x="1884863" y="2533892"/>
            <a:ext cx="132683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zvučne zapise o prezentu i glasovnim promjenama.</a:t>
            </a:r>
            <a:endParaRPr/>
          </a:p>
        </p:txBody>
      </p:sp>
      <p:sp>
        <p:nvSpPr>
          <p:cNvPr id="262" name="Google Shape;262;p24"/>
          <p:cNvSpPr txBox="1"/>
          <p:nvPr/>
        </p:nvSpPr>
        <p:spPr>
          <a:xfrm>
            <a:off x="1909405" y="3938274"/>
            <a:ext cx="147925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sažetak i zaigraj igre te ponovi prezent.</a:t>
            </a:r>
            <a:endParaRPr/>
          </a:p>
        </p:txBody>
      </p:sp>
      <p:sp>
        <p:nvSpPr>
          <p:cNvPr id="263" name="Google Shape;263;p24"/>
          <p:cNvSpPr txBox="1"/>
          <p:nvPr/>
        </p:nvSpPr>
        <p:spPr>
          <a:xfrm>
            <a:off x="5042647" y="1133981"/>
            <a:ext cx="155516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s pomoću nastavnih listića.</a:t>
            </a:r>
            <a:endParaRPr/>
          </a:p>
        </p:txBody>
      </p:sp>
      <p:sp>
        <p:nvSpPr>
          <p:cNvPr id="264" name="Google Shape;264;p24"/>
          <p:cNvSpPr txBox="1"/>
          <p:nvPr/>
        </p:nvSpPr>
        <p:spPr>
          <a:xfrm>
            <a:off x="5047469" y="2621767"/>
            <a:ext cx="152011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poznavanje prezenta s pomoću izlazne kartice.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733965" y="1803547"/>
            <a:ext cx="294957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Prezent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276" y="620922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1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31953" y="2344134"/>
            <a:ext cx="2461007" cy="252560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105817" y="1556026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 l="1351" t="2085" r="1118" b="1378"/>
          <a:stretch/>
        </p:blipFill>
        <p:spPr>
          <a:xfrm rot="-167121">
            <a:off x="960113" y="586262"/>
            <a:ext cx="4039620" cy="54744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487180" y="2260297"/>
            <a:ext cx="349129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su glagoli?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se glagolska vremena izriču glagolima?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su obilježja glagola?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sprezanje ili konjugacija?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8234" y="627184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5352" y="4584215"/>
            <a:ext cx="1982762" cy="20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8534158" y="1350121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 dirty="0"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7560" y="1864117"/>
            <a:ext cx="2208935" cy="192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06495" y="1642509"/>
            <a:ext cx="4438650" cy="214331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7954476" y="2059860"/>
            <a:ext cx="345589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istaknute glagole. Odredi u kojem su vremenu glagoli istaknuti crvenom, plavom i zelenom bojom.</a:t>
            </a:r>
            <a:endParaRPr sz="2400" dirty="0"/>
          </a:p>
        </p:txBody>
      </p:sp>
      <p:sp>
        <p:nvSpPr>
          <p:cNvPr id="121" name="Google Shape;121;p16"/>
          <p:cNvSpPr txBox="1"/>
          <p:nvPr/>
        </p:nvSpPr>
        <p:spPr>
          <a:xfrm>
            <a:off x="169075" y="3858970"/>
            <a:ext cx="23439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 otputovao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prošlost.</a:t>
            </a:r>
            <a:endParaRPr sz="2400" dirty="0"/>
          </a:p>
        </p:txBody>
      </p:sp>
      <p:sp>
        <p:nvSpPr>
          <p:cNvPr id="122" name="Google Shape;122;p16"/>
          <p:cNvSpPr txBox="1"/>
          <p:nvPr/>
        </p:nvSpPr>
        <p:spPr>
          <a:xfrm>
            <a:off x="2775275" y="3858970"/>
            <a:ext cx="19901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pohađa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nastavu.</a:t>
            </a:r>
            <a:endParaRPr sz="2400" dirty="0"/>
          </a:p>
        </p:txBody>
      </p:sp>
      <p:sp>
        <p:nvSpPr>
          <p:cNvPr id="123" name="Google Shape;123;p16"/>
          <p:cNvSpPr txBox="1"/>
          <p:nvPr/>
        </p:nvSpPr>
        <p:spPr>
          <a:xfrm>
            <a:off x="4871414" y="3876329"/>
            <a:ext cx="20624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će upoznati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robota.</a:t>
            </a:r>
            <a:endParaRPr sz="2400" dirty="0"/>
          </a:p>
        </p:txBody>
      </p:sp>
      <p:sp>
        <p:nvSpPr>
          <p:cNvPr id="124" name="Google Shape;124;p16"/>
          <p:cNvSpPr txBox="1"/>
          <p:nvPr/>
        </p:nvSpPr>
        <p:spPr>
          <a:xfrm>
            <a:off x="1065096" y="5130617"/>
            <a:ext cx="77320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Glagolima se izriče vrijeme zbivanja radnje: prošlost, sadašnjost, budućnost.</a:t>
            </a:r>
            <a:endParaRPr sz="2400" dirty="0"/>
          </a:p>
        </p:txBody>
      </p:sp>
      <p:sp>
        <p:nvSpPr>
          <p:cNvPr id="125" name="Google Shape;125;p16"/>
          <p:cNvSpPr txBox="1"/>
          <p:nvPr/>
        </p:nvSpPr>
        <p:spPr>
          <a:xfrm>
            <a:off x="605453" y="1246772"/>
            <a:ext cx="16844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PROŠLOST</a:t>
            </a:r>
            <a:endParaRPr sz="2200" dirty="0"/>
          </a:p>
        </p:txBody>
      </p:sp>
      <p:sp>
        <p:nvSpPr>
          <p:cNvPr id="126" name="Google Shape;126;p16"/>
          <p:cNvSpPr txBox="1"/>
          <p:nvPr/>
        </p:nvSpPr>
        <p:spPr>
          <a:xfrm>
            <a:off x="2756628" y="1246772"/>
            <a:ext cx="17422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SADAŠNJOST</a:t>
            </a:r>
            <a:endParaRPr sz="2200" dirty="0"/>
          </a:p>
        </p:txBody>
      </p:sp>
      <p:sp>
        <p:nvSpPr>
          <p:cNvPr id="127" name="Google Shape;127;p16"/>
          <p:cNvSpPr txBox="1"/>
          <p:nvPr/>
        </p:nvSpPr>
        <p:spPr>
          <a:xfrm>
            <a:off x="4807931" y="1231383"/>
            <a:ext cx="187338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BUDUĆNOST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9398" y="651599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3413" y="3752603"/>
            <a:ext cx="2671422" cy="274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6" name="Google Shape;136;p17"/>
          <p:cNvSpPr txBox="1"/>
          <p:nvPr/>
        </p:nvSpPr>
        <p:spPr>
          <a:xfrm>
            <a:off x="8250098" y="1352354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/>
          <p:nvPr/>
        </p:nvSpPr>
        <p:spPr>
          <a:xfrm>
            <a:off x="8295823" y="2158773"/>
            <a:ext cx="15939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PREZENT</a:t>
            </a:r>
            <a:endParaRPr sz="2400" dirty="0"/>
          </a:p>
        </p:txBody>
      </p:sp>
      <p:sp>
        <p:nvSpPr>
          <p:cNvPr id="139" name="Google Shape;139;p17"/>
          <p:cNvSpPr txBox="1"/>
          <p:nvPr/>
        </p:nvSpPr>
        <p:spPr>
          <a:xfrm>
            <a:off x="696085" y="1129037"/>
            <a:ext cx="5793032" cy="39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primjer. Kada se radnja događa?</a:t>
            </a:r>
            <a:endParaRPr sz="2400" dirty="0"/>
          </a:p>
        </p:txBody>
      </p:sp>
      <p:sp>
        <p:nvSpPr>
          <p:cNvPr id="140" name="Google Shape;140;p17"/>
          <p:cNvSpPr txBox="1"/>
          <p:nvPr/>
        </p:nvSpPr>
        <p:spPr>
          <a:xfrm>
            <a:off x="216480" y="2130095"/>
            <a:ext cx="66630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 ponovno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stisne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gumb i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ugleda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sebe u  svojem razredu.</a:t>
            </a:r>
            <a:endParaRPr sz="2400" dirty="0"/>
          </a:p>
        </p:txBody>
      </p:sp>
      <p:sp>
        <p:nvSpPr>
          <p:cNvPr id="141" name="Google Shape;141;p17"/>
          <p:cNvSpPr txBox="1"/>
          <p:nvPr/>
        </p:nvSpPr>
        <p:spPr>
          <a:xfrm>
            <a:off x="2493972" y="2687929"/>
            <a:ext cx="17737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sadašnjost</a:t>
            </a:r>
            <a:endParaRPr sz="2400" dirty="0"/>
          </a:p>
        </p:txBody>
      </p:sp>
      <p:pic>
        <p:nvPicPr>
          <p:cNvPr id="142" name="Google Shape;142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30885" y="3308236"/>
            <a:ext cx="589025" cy="54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Orange Circle Logo - Free image on Pixaba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77622" y="4020952"/>
            <a:ext cx="1642132" cy="162185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4" name="Google Shape;144;p17"/>
          <p:cNvSpPr txBox="1"/>
          <p:nvPr/>
        </p:nvSpPr>
        <p:spPr>
          <a:xfrm>
            <a:off x="2747175" y="4599025"/>
            <a:ext cx="11564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prezent</a:t>
            </a:r>
            <a:endParaRPr sz="2400" dirty="0"/>
          </a:p>
        </p:txBody>
      </p:sp>
      <p:sp>
        <p:nvSpPr>
          <p:cNvPr id="145" name="Google Shape;145;p17"/>
          <p:cNvSpPr txBox="1"/>
          <p:nvPr/>
        </p:nvSpPr>
        <p:spPr>
          <a:xfrm>
            <a:off x="7337248" y="2776906"/>
            <a:ext cx="38996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Prezent</a:t>
            </a: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glagolski oblik koji izriče radnje u sadašnjem vremenu.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412" y="1529162"/>
            <a:ext cx="7000639" cy="459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8779" y="989992"/>
            <a:ext cx="4890424" cy="48300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3" name="Google Shape;15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53451" y="4239365"/>
            <a:ext cx="2277293" cy="23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8459761" y="1349547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7936531" y="2138246"/>
            <a:ext cx="27986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TVORBA PREZENTA</a:t>
            </a:r>
            <a:endParaRPr sz="2400" dirty="0"/>
          </a:p>
        </p:txBody>
      </p:sp>
      <p:sp>
        <p:nvSpPr>
          <p:cNvPr id="159" name="Google Shape;159;p18"/>
          <p:cNvSpPr txBox="1"/>
          <p:nvPr/>
        </p:nvSpPr>
        <p:spPr>
          <a:xfrm>
            <a:off x="1011117" y="778908"/>
            <a:ext cx="59860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se tvori prezent? Pročitaj nastavke za prezent. Od koliko riječi se tvori prezent?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7387309" y="2582874"/>
            <a:ext cx="36333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Prezent se tvori od jedne riječi – jednostavno glagolsko vrijeme.</a:t>
            </a:r>
            <a:endParaRPr sz="2400" dirty="0"/>
          </a:p>
        </p:txBody>
      </p:sp>
      <p:sp>
        <p:nvSpPr>
          <p:cNvPr id="161" name="Google Shape;161;p18"/>
          <p:cNvSpPr txBox="1"/>
          <p:nvPr/>
        </p:nvSpPr>
        <p:spPr>
          <a:xfrm>
            <a:off x="7387309" y="3772206"/>
            <a:ext cx="36333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Prezent se tvori nastavcima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-am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-em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hr-HR" sz="2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jem</a:t>
            </a:r>
            <a:r>
              <a:rPr lang="hr-HR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-im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3087207"/>
            <a:ext cx="7579543" cy="277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3520" y="646091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68" name="Google Shape;168;p19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66513" y="4486426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181" y="-2662346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8552854" y="1582678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8137054" y="2253360"/>
            <a:ext cx="26934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POMOĆNI GLAGOLI</a:t>
            </a:r>
            <a:endParaRPr sz="2400" dirty="0"/>
          </a:p>
        </p:txBody>
      </p:sp>
      <p:sp>
        <p:nvSpPr>
          <p:cNvPr id="175" name="Google Shape;175;p19"/>
          <p:cNvSpPr txBox="1"/>
          <p:nvPr/>
        </p:nvSpPr>
        <p:spPr>
          <a:xfrm>
            <a:off x="1223682" y="683046"/>
            <a:ext cx="61475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Koje su riječi izostavljene u rečenicama koje izriču prošlost i budućnost?</a:t>
            </a:r>
            <a:endParaRPr sz="2400" dirty="0"/>
          </a:p>
        </p:txBody>
      </p:sp>
      <p:sp>
        <p:nvSpPr>
          <p:cNvPr id="176" name="Google Shape;176;p19"/>
          <p:cNvSpPr txBox="1"/>
          <p:nvPr/>
        </p:nvSpPr>
        <p:spPr>
          <a:xfrm>
            <a:off x="247160" y="1767343"/>
            <a:ext cx="53250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Indijanci      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popadali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oko stupa.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247160" y="2378985"/>
            <a:ext cx="59042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Zagrijat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motore i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krenut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u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budućnost.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1373695" y="1767343"/>
            <a:ext cx="5709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endParaRPr sz="2400" dirty="0"/>
          </a:p>
        </p:txBody>
      </p:sp>
      <p:sp>
        <p:nvSpPr>
          <p:cNvPr id="179" name="Google Shape;179;p19"/>
          <p:cNvSpPr txBox="1"/>
          <p:nvPr/>
        </p:nvSpPr>
        <p:spPr>
          <a:xfrm>
            <a:off x="3816663" y="2360024"/>
            <a:ext cx="4882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će</a:t>
            </a:r>
            <a:endParaRPr sz="2400" dirty="0"/>
          </a:p>
        </p:txBody>
      </p:sp>
      <p:sp>
        <p:nvSpPr>
          <p:cNvPr id="180" name="Google Shape;180;p19"/>
          <p:cNvSpPr txBox="1"/>
          <p:nvPr/>
        </p:nvSpPr>
        <p:spPr>
          <a:xfrm>
            <a:off x="1310340" y="2362107"/>
            <a:ext cx="4897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će</a:t>
            </a:r>
            <a:endParaRPr sz="2400" dirty="0"/>
          </a:p>
        </p:txBody>
      </p:sp>
      <p:sp>
        <p:nvSpPr>
          <p:cNvPr id="181" name="Google Shape;181;p19"/>
          <p:cNvSpPr txBox="1"/>
          <p:nvPr/>
        </p:nvSpPr>
        <p:spPr>
          <a:xfrm>
            <a:off x="7893146" y="3028493"/>
            <a:ext cx="32469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hrvatskome su jeziku dva pomoćna glagola: </a:t>
            </a:r>
            <a:r>
              <a:rPr lang="hr-HR" sz="24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biti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htjeti.</a:t>
            </a:r>
            <a:endParaRPr sz="2400" dirty="0"/>
          </a:p>
        </p:txBody>
      </p:sp>
      <p:cxnSp>
        <p:nvCxnSpPr>
          <p:cNvPr id="182" name="Google Shape;182;p19"/>
          <p:cNvCxnSpPr/>
          <p:nvPr/>
        </p:nvCxnSpPr>
        <p:spPr>
          <a:xfrm>
            <a:off x="1373695" y="2167453"/>
            <a:ext cx="363071" cy="0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3" name="Google Shape;183;p19"/>
          <p:cNvCxnSpPr/>
          <p:nvPr/>
        </p:nvCxnSpPr>
        <p:spPr>
          <a:xfrm>
            <a:off x="3902070" y="2747265"/>
            <a:ext cx="271531" cy="3566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19"/>
          <p:cNvCxnSpPr/>
          <p:nvPr/>
        </p:nvCxnSpPr>
        <p:spPr>
          <a:xfrm>
            <a:off x="1416568" y="2741333"/>
            <a:ext cx="277324" cy="3566"/>
          </a:xfrm>
          <a:prstGeom prst="straightConnector1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314" y="778908"/>
            <a:ext cx="5666777" cy="529062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0" name="Google Shape;190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82644" y="4646393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93" name="Google Shape;193;p20"/>
          <p:cNvSpPr txBox="1"/>
          <p:nvPr/>
        </p:nvSpPr>
        <p:spPr>
          <a:xfrm>
            <a:off x="7220725" y="1256094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194" name="Google Shape;194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6867429" y="1959674"/>
            <a:ext cx="40125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PISANJE PREZENTA S GLASOVNIM PROMJENAMA</a:t>
            </a:r>
            <a:endParaRPr sz="2400" dirty="0"/>
          </a:p>
        </p:txBody>
      </p:sp>
      <p:sp>
        <p:nvSpPr>
          <p:cNvPr id="197" name="Google Shape;197;p20"/>
          <p:cNvSpPr txBox="1"/>
          <p:nvPr/>
        </p:nvSpPr>
        <p:spPr>
          <a:xfrm>
            <a:off x="918276" y="778908"/>
            <a:ext cx="62567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Do kojih glasovnih promjena dolazi?</a:t>
            </a:r>
            <a:endParaRPr sz="2400" b="1" dirty="0"/>
          </a:p>
        </p:txBody>
      </p:sp>
      <p:sp>
        <p:nvSpPr>
          <p:cNvPr id="198" name="Google Shape;198;p20"/>
          <p:cNvSpPr txBox="1"/>
          <p:nvPr/>
        </p:nvSpPr>
        <p:spPr>
          <a:xfrm>
            <a:off x="277091" y="1579722"/>
            <a:ext cx="6897931" cy="96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kretati 	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kre</a:t>
            </a:r>
            <a:r>
              <a:rPr lang="hr-HR" sz="2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hr-HR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hr-HR" sz="2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	t + j = ć &gt; kre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ć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glodati </a:t>
            </a:r>
            <a:r>
              <a:rPr lang="hr-HR" sz="2400" dirty="0" err="1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</a:t>
            </a:r>
            <a:r>
              <a:rPr lang="hr-HR" sz="24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hr-HR" sz="24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hr-HR" sz="2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	d + j = đ &gt; glo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đ</a:t>
            </a:r>
            <a:r>
              <a:rPr lang="hr-HR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2106155" y="2952451"/>
            <a:ext cx="29449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stapanje glasova</a:t>
            </a:r>
            <a:endParaRPr sz="2400" dirty="0"/>
          </a:p>
        </p:txBody>
      </p:sp>
      <p:sp>
        <p:nvSpPr>
          <p:cNvPr id="200" name="Google Shape;200;p20"/>
          <p:cNvSpPr txBox="1"/>
          <p:nvPr/>
        </p:nvSpPr>
        <p:spPr>
          <a:xfrm>
            <a:off x="918276" y="3523864"/>
            <a:ext cx="457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teći       te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em &gt; te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moći     mo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eš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mo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ž</a:t>
            </a:r>
            <a:r>
              <a:rPr lang="hr-HR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</a:t>
            </a:r>
            <a:endParaRPr sz="2400" dirty="0"/>
          </a:p>
        </p:txBody>
      </p:sp>
      <p:sp>
        <p:nvSpPr>
          <p:cNvPr id="201" name="Google Shape;201;p20"/>
          <p:cNvSpPr txBox="1"/>
          <p:nvPr/>
        </p:nvSpPr>
        <p:spPr>
          <a:xfrm>
            <a:off x="2067459" y="4911345"/>
            <a:ext cx="27991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zamjena glasova</a:t>
            </a:r>
            <a:endParaRPr sz="2400" dirty="0"/>
          </a:p>
        </p:txBody>
      </p:sp>
      <p:sp>
        <p:nvSpPr>
          <p:cNvPr id="202" name="Google Shape;202;p20"/>
          <p:cNvSpPr txBox="1"/>
          <p:nvPr/>
        </p:nvSpPr>
        <p:spPr>
          <a:xfrm>
            <a:off x="6584260" y="2710305"/>
            <a:ext cx="4749201" cy="72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Suglasnici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t, d, l, n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stapaju se sa suglasnikom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nove glasove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ć, đ, </a:t>
            </a:r>
            <a:r>
              <a:rPr lang="hr-HR" sz="2400" b="1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lj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, nj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sp>
        <p:nvSpPr>
          <p:cNvPr id="203" name="Google Shape;203;p20"/>
          <p:cNvSpPr txBox="1"/>
          <p:nvPr/>
        </p:nvSpPr>
        <p:spPr>
          <a:xfrm>
            <a:off x="7052292" y="3938507"/>
            <a:ext cx="44925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Suglasnici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c, k, g, h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ispred nastavka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zamjenjuju se suglasnicima </a:t>
            </a: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č, ž, š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</p:txBody>
      </p:sp>
      <p:pic>
        <p:nvPicPr>
          <p:cNvPr id="204" name="Google Shape;204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07115" y="3014344"/>
            <a:ext cx="2187968" cy="111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268927">
            <a:off x="4308401" y="4524834"/>
            <a:ext cx="2708126" cy="1384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1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573" y="116893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1" name="Google Shape;211;p21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2" name="Google Shape;21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6513" y="4486426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1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1446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 txBox="1"/>
          <p:nvPr/>
        </p:nvSpPr>
        <p:spPr>
          <a:xfrm>
            <a:off x="8483030" y="2242906"/>
            <a:ext cx="2407465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16" name="Google Shape;216;p21"/>
          <p:cNvSpPr txBox="1"/>
          <p:nvPr/>
        </p:nvSpPr>
        <p:spPr>
          <a:xfrm>
            <a:off x="903002" y="897244"/>
            <a:ext cx="72525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kojem su vremenu istaknuti glagoli? Kada  se radnja događa?</a:t>
            </a:r>
            <a:endParaRPr sz="2400" b="1" dirty="0"/>
          </a:p>
        </p:txBody>
      </p:sp>
      <p:sp>
        <p:nvSpPr>
          <p:cNvPr id="217" name="Google Shape;217;p21"/>
          <p:cNvSpPr txBox="1"/>
          <p:nvPr/>
        </p:nvSpPr>
        <p:spPr>
          <a:xfrm>
            <a:off x="148326" y="1979092"/>
            <a:ext cx="608228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Indijanci  jučer tako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trče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oko mene.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Sutra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idem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 kino.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Tko pod drugim jamu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kopa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sam u nju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upada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4632065" y="1923438"/>
            <a:ext cx="21515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prošlost</a:t>
            </a:r>
            <a:endParaRPr sz="2400" dirty="0"/>
          </a:p>
        </p:txBody>
      </p:sp>
      <p:sp>
        <p:nvSpPr>
          <p:cNvPr id="219" name="Google Shape;219;p21"/>
          <p:cNvSpPr txBox="1"/>
          <p:nvPr/>
        </p:nvSpPr>
        <p:spPr>
          <a:xfrm>
            <a:off x="2457908" y="2703413"/>
            <a:ext cx="17949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budućnost</a:t>
            </a:r>
            <a:endParaRPr sz="2400" dirty="0"/>
          </a:p>
        </p:txBody>
      </p:sp>
      <p:sp>
        <p:nvSpPr>
          <p:cNvPr id="220" name="Google Shape;220;p21"/>
          <p:cNvSpPr txBox="1"/>
          <p:nvPr/>
        </p:nvSpPr>
        <p:spPr>
          <a:xfrm>
            <a:off x="4307944" y="3389218"/>
            <a:ext cx="20204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svevremenost</a:t>
            </a:r>
            <a:endParaRPr sz="2400" dirty="0"/>
          </a:p>
        </p:txBody>
      </p:sp>
      <p:sp>
        <p:nvSpPr>
          <p:cNvPr id="221" name="Google Shape;221;p21"/>
          <p:cNvSpPr txBox="1"/>
          <p:nvPr/>
        </p:nvSpPr>
        <p:spPr>
          <a:xfrm>
            <a:off x="4529297" y="2668964"/>
            <a:ext cx="2971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prenesena</a:t>
            </a:r>
            <a:r>
              <a:rPr lang="hr-HR" sz="2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sadašnjost</a:t>
            </a:r>
            <a:endParaRPr sz="2400" dirty="0"/>
          </a:p>
        </p:txBody>
      </p:sp>
      <p:sp>
        <p:nvSpPr>
          <p:cNvPr id="222" name="Google Shape;222;p21"/>
          <p:cNvSpPr txBox="1"/>
          <p:nvPr/>
        </p:nvSpPr>
        <p:spPr>
          <a:xfrm>
            <a:off x="2636984" y="4509583"/>
            <a:ext cx="49414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2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svevremenski</a:t>
            </a:r>
            <a:r>
              <a:rPr lang="hr-HR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prezent – u poslovicama</a:t>
            </a:r>
            <a:endParaRPr sz="2200" dirty="0"/>
          </a:p>
        </p:txBody>
      </p:sp>
      <p:sp>
        <p:nvSpPr>
          <p:cNvPr id="223" name="Google Shape;223;p21"/>
          <p:cNvSpPr txBox="1"/>
          <p:nvPr/>
        </p:nvSpPr>
        <p:spPr>
          <a:xfrm>
            <a:off x="8224510" y="2945511"/>
            <a:ext cx="336487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Prezentom se može izreći </a:t>
            </a:r>
            <a:r>
              <a:rPr lang="hr-HR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prenesena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sadašnjost (prošlost ili budućnost) i </a:t>
            </a:r>
            <a:r>
              <a:rPr lang="hr-HR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svevremenost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(poslovice).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425</Words>
  <Application>Microsoft Office PowerPoint</Application>
  <PresentationFormat>Široki zaslon</PresentationFormat>
  <Paragraphs>68</Paragraphs>
  <Slides>12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2020-09-09T20:52:59Z</dcterms:modified>
</cp:coreProperties>
</file>